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8A25-56B9-49CE-B183-595DE43AB05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75B-FC88-4B51-9E0C-00A385085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88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8A25-56B9-49CE-B183-595DE43AB05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75B-FC88-4B51-9E0C-00A385085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8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8A25-56B9-49CE-B183-595DE43AB05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75B-FC88-4B51-9E0C-00A385085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5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8A25-56B9-49CE-B183-595DE43AB05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75B-FC88-4B51-9E0C-00A385085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11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8A25-56B9-49CE-B183-595DE43AB05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75B-FC88-4B51-9E0C-00A385085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1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8A25-56B9-49CE-B183-595DE43AB05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75B-FC88-4B51-9E0C-00A385085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20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8A25-56B9-49CE-B183-595DE43AB05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75B-FC88-4B51-9E0C-00A385085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62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8A25-56B9-49CE-B183-595DE43AB05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75B-FC88-4B51-9E0C-00A385085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8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8A25-56B9-49CE-B183-595DE43AB05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75B-FC88-4B51-9E0C-00A385085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31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8A25-56B9-49CE-B183-595DE43AB05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75B-FC88-4B51-9E0C-00A385085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9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8A25-56B9-49CE-B183-595DE43AB05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75B-FC88-4B51-9E0C-00A385085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9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8A25-56B9-49CE-B183-595DE43AB05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7375B-FC88-4B51-9E0C-00A385085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082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9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63"/>
            <a:ext cx="12192000" cy="512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09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807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2016-04-13T12:06:40Z</dcterms:created>
  <dcterms:modified xsi:type="dcterms:W3CDTF">2016-04-13T12:06:44Z</dcterms:modified>
</cp:coreProperties>
</file>